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1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4/11/17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err="1" smtClean="0"/>
              <a:t>Tadiwa</a:t>
            </a:r>
            <a:endParaRPr lang="en-AU" dirty="0"/>
          </a:p>
        </p:txBody>
      </p:sp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1080597"/>
            <a:ext cx="4755645" cy="485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0998"/>
            <a:ext cx="9144000" cy="571700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069975" y="576197"/>
            <a:ext cx="7110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Thank you for your generous support!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</a:t>
            </a:r>
            <a:r>
              <a:rPr lang="en-AU" dirty="0" err="1" smtClean="0"/>
              <a:t>Tadiwa</a:t>
            </a:r>
            <a:r>
              <a:rPr lang="en-AU" dirty="0" smtClean="0"/>
              <a:t>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8448">
            <a:off x="6016797" y="1414017"/>
            <a:ext cx="2118175" cy="214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</a:t>
            </a:r>
            <a:r>
              <a:rPr lang="en-AU" dirty="0" err="1" smtClean="0"/>
              <a:t>Tadiwa’s</a:t>
            </a:r>
            <a:r>
              <a:rPr lang="en-AU" dirty="0" smtClean="0"/>
              <a:t>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2955446" cy="407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94277">
            <a:off x="1255709" y="1479565"/>
            <a:ext cx="1984998" cy="1440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err="1" smtClean="0"/>
              <a:t>Tadiwa</a:t>
            </a:r>
            <a:r>
              <a:rPr lang="en-AU" dirty="0" smtClean="0"/>
              <a:t>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frica trip  - 197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29525">
            <a:off x="6224260" y="1983622"/>
            <a:ext cx="1984998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2995">
            <a:off x="5456956" y="1552531"/>
            <a:ext cx="2342425" cy="169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/>
          </a:bodyPr>
          <a:lstStyle/>
          <a:p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1525</TotalTime>
  <Words>52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Brush Script MT</vt:lpstr>
      <vt:lpstr>Constantia</vt:lpstr>
      <vt:lpstr>Franklin Gothic Book</vt:lpstr>
      <vt:lpstr>Rage Italic</vt:lpstr>
      <vt:lpstr>Pushpin</vt:lpstr>
      <vt:lpstr>Our GCC  Sponsor Child -  Tadiwa</vt:lpstr>
      <vt:lpstr>Building a future for children in Zimbabwe</vt:lpstr>
      <vt:lpstr>PowerPoint Presentation</vt:lpstr>
      <vt:lpstr>What can I do to help Tadiwa?</vt:lpstr>
      <vt:lpstr>You are making a difference in Tadiwa’s life!</vt:lpstr>
      <vt:lpstr>Tadiwa appreciates you!</vt:lpstr>
      <vt:lpstr>We need to cover the Christmas Holidays too!</vt:lpstr>
      <vt:lpstr>Pray for Tadiwa this week!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41</cp:revision>
  <dcterms:created xsi:type="dcterms:W3CDTF">2014-03-23T21:36:37Z</dcterms:created>
  <dcterms:modified xsi:type="dcterms:W3CDTF">2017-11-04T07:10:41Z</dcterms:modified>
</cp:coreProperties>
</file>